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8FB"/>
          </a:solidFill>
        </a:fill>
      </a:tcStyle>
    </a:wholeTbl>
    <a:band2H>
      <a:tcTxStyle b="def" i="def"/>
      <a:tcStyle>
        <a:tcBdr/>
        <a:fill>
          <a:solidFill>
            <a:srgbClr val="E8EDF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Shape 20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xx%"/>
          <p:cNvSpPr txBox="1"/>
          <p:nvPr>
            <p:ph type="title" hasCustomPrompt="1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/>
            <a:r>
              <a:t>xx%</a:t>
            </a:r>
          </a:p>
        </p:txBody>
      </p:sp>
      <p:sp>
        <p:nvSpPr>
          <p:cNvPr id="92" name="Уровень текста 1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Текст заголовка"/>
          <p:cNvSpPr txBox="1"/>
          <p:nvPr>
            <p:ph type="title"/>
          </p:nvPr>
        </p:nvSpPr>
        <p:spPr>
          <a:xfrm>
            <a:off x="311708" y="744573"/>
            <a:ext cx="8520601" cy="2052603"/>
          </a:xfrm>
          <a:prstGeom prst="rect">
            <a:avLst/>
          </a:prstGeom>
        </p:spPr>
        <p:txBody>
          <a:bodyPr lIns="91399" tIns="91399" rIns="91399" bIns="91399" anchor="b"/>
          <a:lstStyle>
            <a:lvl1pPr algn="ctr">
              <a:defRPr sz="5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08" name="Уровень текста 1…"/>
          <p:cNvSpPr txBox="1"/>
          <p:nvPr>
            <p:ph type="body" sz="quarter" idx="1"/>
          </p:nvPr>
        </p:nvSpPr>
        <p:spPr>
          <a:xfrm>
            <a:off x="311698" y="2834125"/>
            <a:ext cx="8520603" cy="792602"/>
          </a:xfrm>
          <a:prstGeom prst="rect">
            <a:avLst/>
          </a:prstGeom>
        </p:spPr>
        <p:txBody>
          <a:bodyPr lIns="91399" tIns="91399" rIns="91399" bIns="91399"/>
          <a:lstStyle>
            <a:lvl1pPr marL="228600" indent="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rgbClr val="585858"/>
                </a:solidFill>
              </a:defRPr>
            </a:lvl1pPr>
            <a:lvl2pPr marL="228600" indent="45720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rgbClr val="585858"/>
                </a:solidFill>
              </a:defRPr>
            </a:lvl2pPr>
            <a:lvl3pPr marL="228600" indent="91440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rgbClr val="585858"/>
                </a:solidFill>
              </a:defRPr>
            </a:lvl3pPr>
            <a:lvl4pPr marL="228600" indent="137160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rgbClr val="585858"/>
                </a:solidFill>
              </a:defRPr>
            </a:lvl4pPr>
            <a:lvl5pPr marL="228600" indent="182880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rgbClr val="585858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9" name="Номер слайда"/>
          <p:cNvSpPr txBox="1"/>
          <p:nvPr>
            <p:ph type="sldNum" sz="quarter" idx="2"/>
          </p:nvPr>
        </p:nvSpPr>
        <p:spPr>
          <a:xfrm>
            <a:off x="8684396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Текст заголовка"/>
          <p:cNvSpPr txBox="1"/>
          <p:nvPr>
            <p:ph type="title"/>
          </p:nvPr>
        </p:nvSpPr>
        <p:spPr>
          <a:xfrm>
            <a:off x="311698" y="445025"/>
            <a:ext cx="8520603" cy="572702"/>
          </a:xfrm>
          <a:prstGeom prst="rect">
            <a:avLst/>
          </a:prstGeom>
        </p:spPr>
        <p:txBody>
          <a:bodyPr lIns="91399" tIns="91399" rIns="91399" bIns="91399"/>
          <a:lstStyle/>
          <a:p>
            <a:pPr/>
            <a:r>
              <a:t>Текст заголовка</a:t>
            </a:r>
          </a:p>
        </p:txBody>
      </p:sp>
      <p:sp>
        <p:nvSpPr>
          <p:cNvPr id="117" name="Уровень текста 1…"/>
          <p:cNvSpPr txBox="1"/>
          <p:nvPr>
            <p:ph type="body" idx="1"/>
          </p:nvPr>
        </p:nvSpPr>
        <p:spPr>
          <a:xfrm>
            <a:off x="311698" y="1152475"/>
            <a:ext cx="8520603" cy="3416400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buClr>
                <a:srgbClr val="585858"/>
              </a:buClr>
              <a:defRPr>
                <a:solidFill>
                  <a:srgbClr val="585858"/>
                </a:solidFill>
              </a:defRPr>
            </a:lvl1pPr>
            <a:lvl2pPr marL="914400" indent="-342900">
              <a:buClr>
                <a:srgbClr val="585858"/>
              </a:buClr>
              <a:defRPr>
                <a:solidFill>
                  <a:srgbClr val="585858"/>
                </a:solidFill>
              </a:defRPr>
            </a:lvl2pPr>
            <a:lvl3pPr marL="1371600" indent="-342900">
              <a:buClr>
                <a:srgbClr val="585858"/>
              </a:buClr>
              <a:defRPr>
                <a:solidFill>
                  <a:srgbClr val="585858"/>
                </a:solidFill>
              </a:defRPr>
            </a:lvl3pPr>
            <a:lvl4pPr marL="1828800" indent="-342900">
              <a:buClr>
                <a:srgbClr val="585858"/>
              </a:buClr>
              <a:defRPr>
                <a:solidFill>
                  <a:srgbClr val="585858"/>
                </a:solidFill>
              </a:defRPr>
            </a:lvl4pPr>
            <a:lvl5pPr marL="2286000" indent="-342900">
              <a:buClr>
                <a:srgbClr val="585858"/>
              </a:buClr>
              <a:defRPr>
                <a:solidFill>
                  <a:srgbClr val="585858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8" name="Номер слайда"/>
          <p:cNvSpPr txBox="1"/>
          <p:nvPr>
            <p:ph type="sldNum" sz="quarter" idx="2"/>
          </p:nvPr>
        </p:nvSpPr>
        <p:spPr>
          <a:xfrm>
            <a:off x="8684396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Текст заголовка"/>
          <p:cNvSpPr txBox="1"/>
          <p:nvPr>
            <p:ph type="title"/>
          </p:nvPr>
        </p:nvSpPr>
        <p:spPr>
          <a:xfrm>
            <a:off x="311698" y="2150848"/>
            <a:ext cx="8520603" cy="841802"/>
          </a:xfrm>
          <a:prstGeom prst="rect">
            <a:avLst/>
          </a:prstGeom>
        </p:spPr>
        <p:txBody>
          <a:bodyPr lIns="91399" tIns="91399" rIns="91399" bIns="91399" anchor="ctr"/>
          <a:lstStyle>
            <a:lvl1pPr algn="ctr">
              <a:defRPr sz="36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6" name="Номер слайда"/>
          <p:cNvSpPr txBox="1"/>
          <p:nvPr>
            <p:ph type="sldNum" sz="quarter" idx="2"/>
          </p:nvPr>
        </p:nvSpPr>
        <p:spPr>
          <a:xfrm>
            <a:off x="8684395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Текст заголовка"/>
          <p:cNvSpPr txBox="1"/>
          <p:nvPr>
            <p:ph type="title"/>
          </p:nvPr>
        </p:nvSpPr>
        <p:spPr>
          <a:xfrm>
            <a:off x="311698" y="445025"/>
            <a:ext cx="8520603" cy="572702"/>
          </a:xfrm>
          <a:prstGeom prst="rect">
            <a:avLst/>
          </a:prstGeom>
        </p:spPr>
        <p:txBody>
          <a:bodyPr lIns="91399" tIns="91399" rIns="91399" bIns="91399"/>
          <a:lstStyle/>
          <a:p>
            <a:pPr/>
            <a:r>
              <a:t>Текст заголовка</a:t>
            </a:r>
          </a:p>
        </p:txBody>
      </p:sp>
      <p:sp>
        <p:nvSpPr>
          <p:cNvPr id="134" name="Уровень текста 1…"/>
          <p:cNvSpPr txBox="1"/>
          <p:nvPr>
            <p:ph type="body" sz="half" idx="1"/>
          </p:nvPr>
        </p:nvSpPr>
        <p:spPr>
          <a:xfrm>
            <a:off x="311698" y="1152475"/>
            <a:ext cx="3999903" cy="3416400"/>
          </a:xfrm>
          <a:prstGeom prst="rect">
            <a:avLst/>
          </a:prstGeom>
        </p:spPr>
        <p:txBody>
          <a:bodyPr lIns="91399" tIns="91399" rIns="91399" bIns="91399"/>
          <a:lstStyle>
            <a:lvl1pPr indent="-317500">
              <a:buClr>
                <a:srgbClr val="585858"/>
              </a:buClr>
              <a:buSzPts val="1400"/>
              <a:defRPr sz="1400">
                <a:solidFill>
                  <a:srgbClr val="585858"/>
                </a:solidFill>
              </a:defRPr>
            </a:lvl1pPr>
            <a:lvl2pPr marL="914400" indent="-317500">
              <a:buClr>
                <a:srgbClr val="585858"/>
              </a:buClr>
              <a:buSzPts val="1400"/>
              <a:defRPr sz="1400">
                <a:solidFill>
                  <a:srgbClr val="585858"/>
                </a:solidFill>
              </a:defRPr>
            </a:lvl2pPr>
            <a:lvl3pPr marL="1371600" indent="-317500">
              <a:buClr>
                <a:srgbClr val="585858"/>
              </a:buClr>
              <a:buSzPts val="1400"/>
              <a:defRPr sz="1400">
                <a:solidFill>
                  <a:srgbClr val="585858"/>
                </a:solidFill>
              </a:defRPr>
            </a:lvl3pPr>
            <a:lvl4pPr marL="1828800" indent="-317500">
              <a:buClr>
                <a:srgbClr val="585858"/>
              </a:buClr>
              <a:buSzPts val="1400"/>
              <a:defRPr sz="1400">
                <a:solidFill>
                  <a:srgbClr val="585858"/>
                </a:solidFill>
              </a:defRPr>
            </a:lvl4pPr>
            <a:lvl5pPr marL="2286000" indent="-317500">
              <a:buClr>
                <a:srgbClr val="585858"/>
              </a:buClr>
              <a:buSzPts val="1400"/>
              <a:defRPr sz="1400">
                <a:solidFill>
                  <a:srgbClr val="585858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5" name="Google Shape;68;p17"/>
          <p:cNvSpPr txBox="1"/>
          <p:nvPr>
            <p:ph type="body" sz="half" idx="21"/>
          </p:nvPr>
        </p:nvSpPr>
        <p:spPr>
          <a:xfrm>
            <a:off x="4832398" y="1152475"/>
            <a:ext cx="3999903" cy="3416400"/>
          </a:xfrm>
          <a:prstGeom prst="rect">
            <a:avLst/>
          </a:prstGeom>
        </p:spPr>
        <p:txBody>
          <a:bodyPr lIns="91399" tIns="91399" rIns="91399" bIns="91399"/>
          <a:lstStyle/>
          <a:p>
            <a:pPr>
              <a:buClr>
                <a:srgbClr val="585858"/>
              </a:buClr>
              <a:defRPr>
                <a:solidFill>
                  <a:srgbClr val="585858"/>
                </a:solidFill>
              </a:defRPr>
            </a:pPr>
          </a:p>
        </p:txBody>
      </p:sp>
      <p:sp>
        <p:nvSpPr>
          <p:cNvPr id="136" name="Номер слайда"/>
          <p:cNvSpPr txBox="1"/>
          <p:nvPr>
            <p:ph type="sldNum" sz="quarter" idx="2"/>
          </p:nvPr>
        </p:nvSpPr>
        <p:spPr>
          <a:xfrm>
            <a:off x="8684395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Текст заголовка"/>
          <p:cNvSpPr txBox="1"/>
          <p:nvPr>
            <p:ph type="title"/>
          </p:nvPr>
        </p:nvSpPr>
        <p:spPr>
          <a:xfrm>
            <a:off x="311698" y="445025"/>
            <a:ext cx="8520603" cy="572702"/>
          </a:xfrm>
          <a:prstGeom prst="rect">
            <a:avLst/>
          </a:prstGeom>
        </p:spPr>
        <p:txBody>
          <a:bodyPr lIns="91399" tIns="91399" rIns="91399" bIns="91399"/>
          <a:lstStyle/>
          <a:p>
            <a:pPr/>
            <a:r>
              <a:t>Текст заголовка</a:t>
            </a:r>
          </a:p>
        </p:txBody>
      </p:sp>
      <p:sp>
        <p:nvSpPr>
          <p:cNvPr id="144" name="Номер слайда"/>
          <p:cNvSpPr txBox="1"/>
          <p:nvPr>
            <p:ph type="sldNum" sz="quarter" idx="2"/>
          </p:nvPr>
        </p:nvSpPr>
        <p:spPr>
          <a:xfrm>
            <a:off x="8684395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Текст заголовка"/>
          <p:cNvSpPr txBox="1"/>
          <p:nvPr>
            <p:ph type="title"/>
          </p:nvPr>
        </p:nvSpPr>
        <p:spPr>
          <a:xfrm>
            <a:off x="311698" y="555600"/>
            <a:ext cx="2808003" cy="755700"/>
          </a:xfrm>
          <a:prstGeom prst="rect">
            <a:avLst/>
          </a:prstGeom>
        </p:spPr>
        <p:txBody>
          <a:bodyPr lIns="91399" tIns="91399" rIns="91399" bIns="91399" anchor="b"/>
          <a:lstStyle>
            <a:lvl1pPr>
              <a:defRPr sz="24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52" name="Уровень текста 1…"/>
          <p:cNvSpPr txBox="1"/>
          <p:nvPr>
            <p:ph type="body" sz="quarter" idx="1"/>
          </p:nvPr>
        </p:nvSpPr>
        <p:spPr>
          <a:xfrm>
            <a:off x="311698" y="1389598"/>
            <a:ext cx="2808003" cy="3179403"/>
          </a:xfrm>
          <a:prstGeom prst="rect">
            <a:avLst/>
          </a:prstGeom>
        </p:spPr>
        <p:txBody>
          <a:bodyPr lIns="91399" tIns="91399" rIns="91399" bIns="91399"/>
          <a:lstStyle>
            <a:lvl1pPr indent="-304800">
              <a:buClr>
                <a:srgbClr val="585858"/>
              </a:buClr>
              <a:buSzPts val="1200"/>
              <a:defRPr sz="1200">
                <a:solidFill>
                  <a:srgbClr val="585858"/>
                </a:solidFill>
              </a:defRPr>
            </a:lvl1pPr>
            <a:lvl2pPr marL="914400" indent="-304800">
              <a:buClr>
                <a:srgbClr val="585858"/>
              </a:buClr>
              <a:buSzPts val="1200"/>
              <a:defRPr sz="1200">
                <a:solidFill>
                  <a:srgbClr val="585858"/>
                </a:solidFill>
              </a:defRPr>
            </a:lvl2pPr>
            <a:lvl3pPr marL="1371600" indent="-304800">
              <a:buClr>
                <a:srgbClr val="585858"/>
              </a:buClr>
              <a:buSzPts val="1200"/>
              <a:defRPr sz="1200">
                <a:solidFill>
                  <a:srgbClr val="585858"/>
                </a:solidFill>
              </a:defRPr>
            </a:lvl3pPr>
            <a:lvl4pPr marL="1828800" indent="-304800">
              <a:buClr>
                <a:srgbClr val="585858"/>
              </a:buClr>
              <a:buSzPts val="1200"/>
              <a:defRPr sz="1200">
                <a:solidFill>
                  <a:srgbClr val="585858"/>
                </a:solidFill>
              </a:defRPr>
            </a:lvl4pPr>
            <a:lvl5pPr marL="2286000" indent="-304800">
              <a:buClr>
                <a:srgbClr val="585858"/>
              </a:buClr>
              <a:buSzPts val="1200"/>
              <a:defRPr sz="1200">
                <a:solidFill>
                  <a:srgbClr val="585858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3" name="Номер слайда"/>
          <p:cNvSpPr txBox="1"/>
          <p:nvPr>
            <p:ph type="sldNum" sz="quarter" idx="2"/>
          </p:nvPr>
        </p:nvSpPr>
        <p:spPr>
          <a:xfrm>
            <a:off x="8684395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Текст заголовка"/>
          <p:cNvSpPr txBox="1"/>
          <p:nvPr>
            <p:ph type="title"/>
          </p:nvPr>
        </p:nvSpPr>
        <p:spPr>
          <a:xfrm>
            <a:off x="490250" y="450148"/>
            <a:ext cx="6367801" cy="4090803"/>
          </a:xfrm>
          <a:prstGeom prst="rect">
            <a:avLst/>
          </a:prstGeom>
        </p:spPr>
        <p:txBody>
          <a:bodyPr lIns="91399" tIns="91399" rIns="91399" bIns="91399" anchor="ctr"/>
          <a:lstStyle>
            <a:lvl1pPr>
              <a:defRPr sz="48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61" name="Номер слайда"/>
          <p:cNvSpPr txBox="1"/>
          <p:nvPr>
            <p:ph type="sldNum" sz="quarter" idx="2"/>
          </p:nvPr>
        </p:nvSpPr>
        <p:spPr>
          <a:xfrm>
            <a:off x="8684395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81;p21"/>
          <p:cNvSpPr/>
          <p:nvPr/>
        </p:nvSpPr>
        <p:spPr>
          <a:xfrm>
            <a:off x="4572000" y="-126"/>
            <a:ext cx="4572000" cy="5143503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69" name="Текст заголовка"/>
          <p:cNvSpPr txBox="1"/>
          <p:nvPr>
            <p:ph type="title"/>
          </p:nvPr>
        </p:nvSpPr>
        <p:spPr>
          <a:xfrm>
            <a:off x="265500" y="1233175"/>
            <a:ext cx="4045200" cy="1482302"/>
          </a:xfrm>
          <a:prstGeom prst="rect">
            <a:avLst/>
          </a:prstGeom>
        </p:spPr>
        <p:txBody>
          <a:bodyPr lIns="91399" tIns="91399" rIns="91399" bIns="91399" anchor="b"/>
          <a:lstStyle>
            <a:lvl1pPr algn="ctr">
              <a:defRPr sz="4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70" name="Уровень текста 1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 lIns="91399" tIns="91399" rIns="91399" bIns="91399"/>
          <a:lstStyle>
            <a:lvl1pPr marL="228600" indent="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rgbClr val="585858"/>
                </a:solidFill>
              </a:defRPr>
            </a:lvl1pPr>
            <a:lvl2pPr marL="228600" indent="4572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rgbClr val="585858"/>
                </a:solidFill>
              </a:defRPr>
            </a:lvl2pPr>
            <a:lvl3pPr marL="228600" indent="9144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rgbClr val="585858"/>
                </a:solidFill>
              </a:defRPr>
            </a:lvl3pPr>
            <a:lvl4pPr marL="228600" indent="13716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rgbClr val="585858"/>
                </a:solidFill>
              </a:defRPr>
            </a:lvl4pPr>
            <a:lvl5pPr marL="228600" indent="1828800" algn="ctr">
              <a:lnSpc>
                <a:spcPct val="100000"/>
              </a:lnSpc>
              <a:buClrTx/>
              <a:buSzTx/>
              <a:buFontTx/>
              <a:buNone/>
              <a:defRPr sz="2100">
                <a:solidFill>
                  <a:srgbClr val="585858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71" name="Google Shape;84;p21"/>
          <p:cNvSpPr txBox="1"/>
          <p:nvPr>
            <p:ph type="body" sz="half" idx="21"/>
          </p:nvPr>
        </p:nvSpPr>
        <p:spPr>
          <a:xfrm>
            <a:off x="4939500" y="724074"/>
            <a:ext cx="3837000" cy="3695103"/>
          </a:xfrm>
          <a:prstGeom prst="rect">
            <a:avLst/>
          </a:prstGeom>
        </p:spPr>
        <p:txBody>
          <a:bodyPr lIns="91399" tIns="91399" rIns="91399" bIns="91399" anchor="ctr"/>
          <a:lstStyle/>
          <a:p>
            <a:pPr>
              <a:buClr>
                <a:srgbClr val="585858"/>
              </a:buClr>
              <a:defRPr>
                <a:solidFill>
                  <a:srgbClr val="585858"/>
                </a:solidFill>
              </a:defRPr>
            </a:pPr>
          </a:p>
        </p:txBody>
      </p:sp>
      <p:sp>
        <p:nvSpPr>
          <p:cNvPr id="172" name="Номер слайда"/>
          <p:cNvSpPr txBox="1"/>
          <p:nvPr>
            <p:ph type="sldNum" sz="quarter" idx="2"/>
          </p:nvPr>
        </p:nvSpPr>
        <p:spPr>
          <a:xfrm>
            <a:off x="8684395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заголовка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2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Уровень текста 1…"/>
          <p:cNvSpPr txBox="1"/>
          <p:nvPr>
            <p:ph type="body" sz="quarter" idx="1"/>
          </p:nvPr>
        </p:nvSpPr>
        <p:spPr>
          <a:xfrm>
            <a:off x="311698" y="4230575"/>
            <a:ext cx="5998804" cy="605102"/>
          </a:xfrm>
          <a:prstGeom prst="rect">
            <a:avLst/>
          </a:prstGeom>
        </p:spPr>
        <p:txBody>
          <a:bodyPr lIns="91399" tIns="91399" rIns="91399" bIns="91399"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>
                <a:solidFill>
                  <a:srgbClr val="585858"/>
                </a:solidFill>
              </a:defRPr>
            </a:lvl1pPr>
            <a:lvl2pPr marL="914400" indent="-342900">
              <a:lnSpc>
                <a:spcPct val="100000"/>
              </a:lnSpc>
              <a:buClrTx/>
              <a:buFontTx/>
              <a:defRPr>
                <a:solidFill>
                  <a:srgbClr val="585858"/>
                </a:solidFill>
              </a:defRPr>
            </a:lvl2pPr>
            <a:lvl3pPr marL="1371600" indent="-342900">
              <a:lnSpc>
                <a:spcPct val="100000"/>
              </a:lnSpc>
              <a:buClrTx/>
              <a:buFontTx/>
              <a:defRPr>
                <a:solidFill>
                  <a:srgbClr val="585858"/>
                </a:solidFill>
              </a:defRPr>
            </a:lvl3pPr>
            <a:lvl4pPr marL="1828800" indent="-342900">
              <a:lnSpc>
                <a:spcPct val="100000"/>
              </a:lnSpc>
              <a:buClrTx/>
              <a:buFontTx/>
              <a:defRPr>
                <a:solidFill>
                  <a:srgbClr val="585858"/>
                </a:solidFill>
              </a:defRPr>
            </a:lvl4pPr>
            <a:lvl5pPr marL="2286000" indent="-342900">
              <a:lnSpc>
                <a:spcPct val="100000"/>
              </a:lnSpc>
              <a:buClrTx/>
              <a:buFontTx/>
              <a:defRPr>
                <a:solidFill>
                  <a:srgbClr val="585858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80" name="Номер слайда"/>
          <p:cNvSpPr txBox="1"/>
          <p:nvPr>
            <p:ph type="sldNum" sz="quarter" idx="2"/>
          </p:nvPr>
        </p:nvSpPr>
        <p:spPr>
          <a:xfrm>
            <a:off x="8684395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xx%"/>
          <p:cNvSpPr txBox="1"/>
          <p:nvPr>
            <p:ph type="title" hasCustomPrompt="1"/>
          </p:nvPr>
        </p:nvSpPr>
        <p:spPr>
          <a:xfrm>
            <a:off x="311698" y="1106125"/>
            <a:ext cx="8520603" cy="1963500"/>
          </a:xfrm>
          <a:prstGeom prst="rect">
            <a:avLst/>
          </a:prstGeom>
        </p:spPr>
        <p:txBody>
          <a:bodyPr lIns="91399" tIns="91399" rIns="91399" bIns="91399" anchor="b"/>
          <a:lstStyle>
            <a:lvl1pPr algn="ctr">
              <a:defRPr sz="12000"/>
            </a:lvl1pPr>
          </a:lstStyle>
          <a:p>
            <a:pPr/>
            <a:r>
              <a:t>xx%</a:t>
            </a:r>
          </a:p>
        </p:txBody>
      </p:sp>
      <p:sp>
        <p:nvSpPr>
          <p:cNvPr id="188" name="Уровень текста 1…"/>
          <p:cNvSpPr txBox="1"/>
          <p:nvPr>
            <p:ph type="body" sz="half" idx="1"/>
          </p:nvPr>
        </p:nvSpPr>
        <p:spPr>
          <a:xfrm>
            <a:off x="311698" y="3152225"/>
            <a:ext cx="8520603" cy="1300800"/>
          </a:xfrm>
          <a:prstGeom prst="rect">
            <a:avLst/>
          </a:prstGeom>
        </p:spPr>
        <p:txBody>
          <a:bodyPr lIns="91399" tIns="91399" rIns="91399" bIns="91399"/>
          <a:lstStyle>
            <a:lvl1pPr algn="ctr">
              <a:buClr>
                <a:srgbClr val="585858"/>
              </a:buClr>
              <a:defRPr>
                <a:solidFill>
                  <a:srgbClr val="585858"/>
                </a:solidFill>
              </a:defRPr>
            </a:lvl1pPr>
            <a:lvl2pPr marL="914400" indent="-342900" algn="ctr">
              <a:buClr>
                <a:srgbClr val="585858"/>
              </a:buClr>
              <a:defRPr>
                <a:solidFill>
                  <a:srgbClr val="585858"/>
                </a:solidFill>
              </a:defRPr>
            </a:lvl2pPr>
            <a:lvl3pPr marL="1371600" indent="-342900" algn="ctr">
              <a:buClr>
                <a:srgbClr val="585858"/>
              </a:buClr>
              <a:defRPr>
                <a:solidFill>
                  <a:srgbClr val="585858"/>
                </a:solidFill>
              </a:defRPr>
            </a:lvl3pPr>
            <a:lvl4pPr marL="1828800" indent="-342900" algn="ctr">
              <a:buClr>
                <a:srgbClr val="585858"/>
              </a:buClr>
              <a:defRPr>
                <a:solidFill>
                  <a:srgbClr val="585858"/>
                </a:solidFill>
              </a:defRPr>
            </a:lvl4pPr>
            <a:lvl5pPr marL="2286000" indent="-342900" algn="ctr">
              <a:buClr>
                <a:srgbClr val="585858"/>
              </a:buClr>
              <a:defRPr>
                <a:solidFill>
                  <a:srgbClr val="585858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89" name="Номер слайда"/>
          <p:cNvSpPr txBox="1"/>
          <p:nvPr>
            <p:ph type="sldNum" sz="quarter" idx="2"/>
          </p:nvPr>
        </p:nvSpPr>
        <p:spPr>
          <a:xfrm>
            <a:off x="8684395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Номер слайда"/>
          <p:cNvSpPr txBox="1"/>
          <p:nvPr>
            <p:ph type="sldNum" sz="quarter" idx="2"/>
          </p:nvPr>
        </p:nvSpPr>
        <p:spPr>
          <a:xfrm>
            <a:off x="8684395" y="4700844"/>
            <a:ext cx="336764" cy="318346"/>
          </a:xfrm>
          <a:prstGeom prst="rect">
            <a:avLst/>
          </a:prstGeom>
        </p:spPr>
        <p:txBody>
          <a:bodyPr lIns="91399" tIns="91399" rIns="91399" bIns="91399"/>
          <a:lstStyle>
            <a:lvl1pPr>
              <a:defRPr>
                <a:solidFill>
                  <a:srgbClr val="58585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9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8" name="Уровень текста 1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9" name="Google Shape;23;p5"/>
          <p:cNvSpPr txBox="1"/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Текст заголовка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56" name="Уровень текста 1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Текст заголовка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6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36;p9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73" name="Текст заголовка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74" name="Уровень текста 1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5" name="Google Shape;39;p9"/>
          <p:cNvSpPr txBox="1"/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Уровень текста 1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normAutofit fontScale="100000" lnSpcReduction="0"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6.png"/><Relationship Id="rId4" Type="http://schemas.openxmlformats.org/officeDocument/2006/relationships/image" Target="../media/image2.jpeg"/><Relationship Id="rId5" Type="http://schemas.openxmlformats.org/officeDocument/2006/relationships/image" Target="../media/image3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7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Relationship Id="rId3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99;p25"/>
          <p:cNvSpPr txBox="1"/>
          <p:nvPr/>
        </p:nvSpPr>
        <p:spPr>
          <a:xfrm>
            <a:off x="217098" y="4103899"/>
            <a:ext cx="4169104" cy="602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Питчинг проектов</a:t>
            </a:r>
          </a:p>
        </p:txBody>
      </p:sp>
      <p:pic>
        <p:nvPicPr>
          <p:cNvPr id="206" name="Google Shape;100;p25" descr="Google Shape;100;p2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5975" y="3290925"/>
            <a:ext cx="5143502" cy="31813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Google Shape;101;p25" descr="Google Shape;101;p2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73174" y="-721976"/>
            <a:ext cx="4970527" cy="2574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Google Shape;102;p25" descr="Google Shape;102;p2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65575" y="2081501"/>
            <a:ext cx="2408722" cy="9804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Google Shape;103;p25" descr="Google Shape;103;p2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4192" y="2115148"/>
            <a:ext cx="4937803" cy="8977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Google Shape;104;p25" descr="Google Shape;104;p2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21725" y="383973"/>
            <a:ext cx="1317301" cy="2395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Google Shape;105;p25" descr="Google Shape;105;p25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886174" y="305061"/>
            <a:ext cx="1603827" cy="397327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Google Shape;106;p25"/>
          <p:cNvSpPr txBox="1"/>
          <p:nvPr/>
        </p:nvSpPr>
        <p:spPr>
          <a:xfrm>
            <a:off x="201610" y="3061973"/>
            <a:ext cx="4169104" cy="7995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4400">
                <a:solidFill>
                  <a:srgbClr val="B1F516"/>
                </a:solidFill>
              </a:defRPr>
            </a:lvl1pPr>
          </a:lstStyle>
          <a:p>
            <a:pPr/>
            <a:r>
              <a:t>ML Challenge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176;p34"/>
          <p:cNvSpPr txBox="1"/>
          <p:nvPr/>
        </p:nvSpPr>
        <p:spPr>
          <a:xfrm>
            <a:off x="316299" y="43198"/>
            <a:ext cx="4501203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Демонстрация функционала</a:t>
            </a:r>
          </a:p>
        </p:txBody>
      </p:sp>
      <p:pic>
        <p:nvPicPr>
          <p:cNvPr id="255" name="Google Shape;177;p34" descr="Google Shape;177;p3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95627" y="629785"/>
            <a:ext cx="3911880" cy="45150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182;p35"/>
          <p:cNvSpPr txBox="1"/>
          <p:nvPr/>
        </p:nvSpPr>
        <p:spPr>
          <a:xfrm>
            <a:off x="316299" y="43198"/>
            <a:ext cx="4501203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Демонстрация функционала</a:t>
            </a:r>
          </a:p>
        </p:txBody>
      </p:sp>
      <p:pic>
        <p:nvPicPr>
          <p:cNvPr id="258" name="Google Shape;183;p35" descr="Google Shape;183;p3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930" y="952131"/>
            <a:ext cx="4501202" cy="41495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Google Shape;184;p35" descr="Google Shape;184;p3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31848" y="952131"/>
            <a:ext cx="4065837" cy="41495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189;p36"/>
          <p:cNvSpPr txBox="1"/>
          <p:nvPr/>
        </p:nvSpPr>
        <p:spPr>
          <a:xfrm>
            <a:off x="316298" y="43198"/>
            <a:ext cx="4501202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Демонстрация функционала</a:t>
            </a:r>
          </a:p>
        </p:txBody>
      </p:sp>
      <p:pic>
        <p:nvPicPr>
          <p:cNvPr id="262" name="tom1.mp4" descr="tom1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885088" y="876125"/>
            <a:ext cx="5668337" cy="42512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67" fill="hold"/>
                                        <p:tgtEl>
                                          <p:spTgt spid="2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62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62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6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111;p26" descr="Google Shape;111;p26"/>
          <p:cNvPicPr>
            <a:picLocks noChangeAspect="1"/>
          </p:cNvPicPr>
          <p:nvPr/>
        </p:nvPicPr>
        <p:blipFill>
          <a:blip r:embed="rId3">
            <a:alphaModFix amt="15000"/>
            <a:extLst/>
          </a:blip>
          <a:stretch>
            <a:fillRect/>
          </a:stretch>
        </p:blipFill>
        <p:spPr>
          <a:xfrm rot="2918104">
            <a:off x="3669824" y="712093"/>
            <a:ext cx="6299904" cy="3042292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Google Shape;112;p26"/>
          <p:cNvSpPr txBox="1"/>
          <p:nvPr/>
        </p:nvSpPr>
        <p:spPr>
          <a:xfrm>
            <a:off x="316300" y="43198"/>
            <a:ext cx="2324101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Питчинг проектов</a:t>
            </a:r>
          </a:p>
        </p:txBody>
      </p:sp>
      <p:sp>
        <p:nvSpPr>
          <p:cNvPr id="216" name="Google Shape;113;p26"/>
          <p:cNvSpPr txBox="1"/>
          <p:nvPr/>
        </p:nvSpPr>
        <p:spPr>
          <a:xfrm>
            <a:off x="316299" y="535799"/>
            <a:ext cx="5613432" cy="404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/>
            <a:r>
              <a:t>Трек « Система визуализации BPMN-диаграмм»</a:t>
            </a:r>
          </a:p>
        </p:txBody>
      </p:sp>
      <p:sp>
        <p:nvSpPr>
          <p:cNvPr id="217" name="Google Shape;114;p26"/>
          <p:cNvSpPr txBox="1"/>
          <p:nvPr/>
        </p:nvSpPr>
        <p:spPr>
          <a:xfrm>
            <a:off x="316300" y="966899"/>
            <a:ext cx="2324101" cy="442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r>
              <a:t>The One Market</a:t>
            </a:r>
          </a:p>
        </p:txBody>
      </p:sp>
      <p:grpSp>
        <p:nvGrpSpPr>
          <p:cNvPr id="221" name="Google Shape;115;p26"/>
          <p:cNvGrpSpPr/>
          <p:nvPr/>
        </p:nvGrpSpPr>
        <p:grpSpPr>
          <a:xfrm>
            <a:off x="3057817" y="1689651"/>
            <a:ext cx="1690994" cy="3006335"/>
            <a:chOff x="0" y="0"/>
            <a:chExt cx="1690993" cy="3006333"/>
          </a:xfrm>
        </p:grpSpPr>
        <p:pic>
          <p:nvPicPr>
            <p:cNvPr id="218" name="Google Shape;116;p26" descr="Google Shape;116;p26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0" r="35468" b="0"/>
            <a:stretch>
              <a:fillRect/>
            </a:stretch>
          </p:blipFill>
          <p:spPr>
            <a:xfrm>
              <a:off x="0" y="0"/>
              <a:ext cx="1690993" cy="19653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9" name="Google Shape;117;p26"/>
            <p:cNvSpPr txBox="1"/>
            <p:nvPr/>
          </p:nvSpPr>
          <p:spPr>
            <a:xfrm>
              <a:off x="0" y="1965342"/>
              <a:ext cx="1690902" cy="398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9" tIns="91399" rIns="91399" bIns="91399" numCol="1" anchor="t">
              <a:spAutoFit/>
            </a:bodyPr>
            <a:lstStyle>
              <a:lvl1pPr>
                <a:defRPr b="1">
                  <a:solidFill>
                    <a:srgbClr val="B1F516"/>
                  </a:solidFill>
                  <a:latin typeface="Manrope"/>
                  <a:ea typeface="Manrope"/>
                  <a:cs typeface="Manrope"/>
                  <a:sym typeface="Manrope"/>
                </a:defRPr>
              </a:lvl1pPr>
            </a:lstStyle>
            <a:p>
              <a:pPr/>
              <a:r>
                <a:t>Андрей Ивлев</a:t>
              </a:r>
            </a:p>
          </p:txBody>
        </p:sp>
        <p:sp>
          <p:nvSpPr>
            <p:cNvPr id="220" name="Google Shape;118;p26"/>
            <p:cNvSpPr txBox="1"/>
            <p:nvPr/>
          </p:nvSpPr>
          <p:spPr>
            <a:xfrm>
              <a:off x="61" y="2721933"/>
              <a:ext cx="1690902" cy="284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9" tIns="91399" rIns="91399" bIns="91399" numCol="1" anchor="t">
              <a:spAutoFit/>
            </a:bodyPr>
            <a:lstStyle>
              <a:lvl1pPr>
                <a:defRPr sz="700">
                  <a:solidFill>
                    <a:srgbClr val="FFFFFF"/>
                  </a:solidFill>
                  <a:latin typeface="Manrope"/>
                  <a:ea typeface="Manrope"/>
                  <a:cs typeface="Manrope"/>
                  <a:sym typeface="Manrope"/>
                </a:defRPr>
              </a:lvl1pPr>
            </a:lstStyle>
            <a:p>
              <a:pPr/>
              <a:r>
                <a:t>Lead\Fullstack</a:t>
              </a:r>
            </a:p>
          </p:txBody>
        </p:sp>
      </p:grpSp>
      <p:grpSp>
        <p:nvGrpSpPr>
          <p:cNvPr id="225" name="Google Shape;119;p26"/>
          <p:cNvGrpSpPr/>
          <p:nvPr/>
        </p:nvGrpSpPr>
        <p:grpSpPr>
          <a:xfrm>
            <a:off x="5140790" y="1689651"/>
            <a:ext cx="1690995" cy="3006334"/>
            <a:chOff x="0" y="0"/>
            <a:chExt cx="1690994" cy="3006333"/>
          </a:xfrm>
        </p:grpSpPr>
        <p:pic>
          <p:nvPicPr>
            <p:cNvPr id="222" name="Google Shape;120;p26" descr="Google Shape;120;p26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3652" r="0" b="15680"/>
            <a:stretch>
              <a:fillRect/>
            </a:stretch>
          </p:blipFill>
          <p:spPr>
            <a:xfrm>
              <a:off x="0" y="0"/>
              <a:ext cx="1690995" cy="19653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23" name="Google Shape;121;p26"/>
            <p:cNvSpPr txBox="1"/>
            <p:nvPr/>
          </p:nvSpPr>
          <p:spPr>
            <a:xfrm>
              <a:off x="0" y="1965341"/>
              <a:ext cx="1690903" cy="614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9" tIns="91399" rIns="91399" bIns="91399" numCol="1" anchor="t">
              <a:spAutoFit/>
            </a:bodyPr>
            <a:lstStyle/>
            <a:p>
              <a:pPr>
                <a:defRPr b="1">
                  <a:solidFill>
                    <a:srgbClr val="B1F516"/>
                  </a:solidFill>
                  <a:latin typeface="Manrope"/>
                  <a:ea typeface="Manrope"/>
                  <a:cs typeface="Manrope"/>
                  <a:sym typeface="Manrope"/>
                </a:defRPr>
              </a:pPr>
              <a:r>
                <a:t>Минтимер</a:t>
              </a:r>
            </a:p>
            <a:p>
              <a:pPr>
                <a:defRPr b="1">
                  <a:solidFill>
                    <a:srgbClr val="B1F516"/>
                  </a:solidFill>
                  <a:latin typeface="Manrope"/>
                  <a:ea typeface="Manrope"/>
                  <a:cs typeface="Manrope"/>
                  <a:sym typeface="Manrope"/>
                </a:defRPr>
              </a:pPr>
              <a:r>
                <a:t>Сахибуллин</a:t>
              </a:r>
            </a:p>
          </p:txBody>
        </p:sp>
        <p:sp>
          <p:nvSpPr>
            <p:cNvPr id="224" name="Google Shape;122;p26"/>
            <p:cNvSpPr txBox="1"/>
            <p:nvPr/>
          </p:nvSpPr>
          <p:spPr>
            <a:xfrm>
              <a:off x="61" y="2721933"/>
              <a:ext cx="1690903" cy="284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9" tIns="91399" rIns="91399" bIns="91399" numCol="1" anchor="t">
              <a:spAutoFit/>
            </a:bodyPr>
            <a:lstStyle>
              <a:lvl1pPr>
                <a:defRPr sz="700">
                  <a:solidFill>
                    <a:srgbClr val="FFFFFF"/>
                  </a:solidFill>
                  <a:latin typeface="Manrope"/>
                  <a:ea typeface="Manrope"/>
                  <a:cs typeface="Manrope"/>
                  <a:sym typeface="Manrope"/>
                </a:defRPr>
              </a:lvl1pPr>
            </a:lstStyle>
            <a:p>
              <a:pPr/>
              <a:r>
                <a:t>ML Engineer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127;p27"/>
          <p:cNvSpPr txBox="1"/>
          <p:nvPr/>
        </p:nvSpPr>
        <p:spPr>
          <a:xfrm>
            <a:off x="316300" y="43198"/>
            <a:ext cx="2324101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Проблема </a:t>
            </a:r>
          </a:p>
        </p:txBody>
      </p:sp>
      <p:pic>
        <p:nvPicPr>
          <p:cNvPr id="228" name="Google Shape;128;p27" descr="Google Shape;128;p27"/>
          <p:cNvPicPr>
            <a:picLocks noChangeAspect="1"/>
          </p:cNvPicPr>
          <p:nvPr/>
        </p:nvPicPr>
        <p:blipFill>
          <a:blip r:embed="rId3">
            <a:alphaModFix amt="18000"/>
            <a:extLst/>
          </a:blip>
          <a:stretch>
            <a:fillRect/>
          </a:stretch>
        </p:blipFill>
        <p:spPr>
          <a:xfrm>
            <a:off x="-980676" y="0"/>
            <a:ext cx="10457351" cy="5228700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Google Shape;130;p27"/>
          <p:cNvSpPr txBox="1"/>
          <p:nvPr/>
        </p:nvSpPr>
        <p:spPr>
          <a:xfrm>
            <a:off x="316300" y="1415300"/>
            <a:ext cx="7575299" cy="2432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- Системным аналитикам приходится тратить много времени на ручное описание и согласование бизнес-процессов.</a:t>
            </a:r>
          </a:p>
          <a:p>
            <a:pPr/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</a:defRPr>
            </a:pPr>
            <a:r>
              <a:t>- Когда процессы описаны неструктурированно, их сложнее анализировать и автоматизировать.</a:t>
            </a:r>
          </a:p>
          <a:p>
            <a:pPr/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</a:defRPr>
            </a:pPr>
            <a:r>
              <a:t>- Без удобных инструментов визуального моделирования требования становятся менее понятными для команды разработки.</a:t>
            </a:r>
          </a:p>
          <a:p>
            <a:pPr/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</a:defRPr>
            </a:pPr>
            <a:r>
              <a:t>- Часто нет возможности быстро, наглядно и “на лету” показать процесс заказчику прямо на встрече.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135;p28"/>
          <p:cNvSpPr txBox="1"/>
          <p:nvPr/>
        </p:nvSpPr>
        <p:spPr>
          <a:xfrm>
            <a:off x="316300" y="43198"/>
            <a:ext cx="2324101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Обзор и анализ </a:t>
            </a:r>
          </a:p>
        </p:txBody>
      </p:sp>
      <p:sp>
        <p:nvSpPr>
          <p:cNvPr id="232" name="Google Shape;136;p28"/>
          <p:cNvSpPr txBox="1"/>
          <p:nvPr/>
        </p:nvSpPr>
        <p:spPr>
          <a:xfrm>
            <a:off x="316300" y="644800"/>
            <a:ext cx="7700999" cy="1532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000">
                <a:solidFill>
                  <a:srgbClr val="FFFFFF"/>
                </a:solidFill>
              </a:defRPr>
            </a:pPr>
            <a:r>
              <a:t>- Мы проанализировали популярные BPMN-редакторы: Camunda Modeler, Bizagi, Draw.io и Signavio.</a:t>
            </a:r>
          </a:p>
          <a:p>
            <a:pPr/>
            <a:endParaRPr sz="100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</a:defRPr>
            </a:pPr>
            <a:r>
              <a:t>- Большинство из них рассчитаны на профессиональных BPMN-архитекторов и перегружены лишними возможностями.</a:t>
            </a:r>
            <a:br/>
          </a:p>
          <a:p>
            <a:pPr>
              <a:defRPr sz="1000">
                <a:solidFill>
                  <a:srgbClr val="FFFFFF"/>
                </a:solidFill>
              </a:defRPr>
            </a:pPr>
            <a:r>
              <a:t>- Сложные интерфейсы мешают быстро рисовать схемы во время общения с заказчиком.</a:t>
            </a:r>
          </a:p>
          <a:p>
            <a:pPr/>
            <a:endParaRPr sz="100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</a:defRPr>
            </a:pPr>
            <a:r>
              <a:t>- Часто не хватает инструментов для интерактивного моделирования и адаптации под реальные задачи.</a:t>
            </a:r>
          </a:p>
          <a:p>
            <a:pPr/>
            <a:endParaRPr sz="100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</a:defRPr>
            </a:pPr>
            <a:r>
              <a:t>- Немногие решения позволяют легко встроить диаграммы в веб-приложения или рабочие инструменты аналитика.</a:t>
            </a:r>
          </a:p>
          <a:p>
            <a:pPr/>
            <a:endParaRPr sz="100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</a:defRPr>
            </a:pPr>
            <a:r>
              <a:t>- Есть явный запрос на легкий, расширяемый и интуитивный инструмент для визуализации бизнес-процессов.</a:t>
            </a:r>
          </a:p>
        </p:txBody>
      </p:sp>
      <p:pic>
        <p:nvPicPr>
          <p:cNvPr id="233" name="Google Shape;137;p28" descr="Google Shape;137;p2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26629" y="3390817"/>
            <a:ext cx="1245724" cy="16188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Google Shape;138;p28" descr="Google Shape;138;p2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55175" y="2508924"/>
            <a:ext cx="4669555" cy="2500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143;p29"/>
          <p:cNvSpPr txBox="1"/>
          <p:nvPr/>
        </p:nvSpPr>
        <p:spPr>
          <a:xfrm>
            <a:off x="316300" y="43198"/>
            <a:ext cx="3951600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Апробированные подходы</a:t>
            </a:r>
          </a:p>
        </p:txBody>
      </p:sp>
      <p:sp>
        <p:nvSpPr>
          <p:cNvPr id="237" name="Google Shape;144;p29"/>
          <p:cNvSpPr txBox="1"/>
          <p:nvPr/>
        </p:nvSpPr>
        <p:spPr>
          <a:xfrm>
            <a:off x="163575" y="583974"/>
            <a:ext cx="5610000" cy="3735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200">
                <a:solidFill>
                  <a:srgbClr val="FFFFFF"/>
                </a:solidFill>
              </a:defRPr>
            </a:pPr>
            <a:r>
              <a:t>Использование BPMN-нотации для стандартизации описания бизнес-процессов.</a:t>
            </a:r>
          </a:p>
          <a:p>
            <a:pPr/>
            <a:endParaRPr sz="120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Визуальное моделирование через </a:t>
            </a:r>
            <a:r>
              <a:rPr b="1"/>
              <a:t>vue-flow</a:t>
            </a:r>
            <a:r>
              <a:t> — современную библиотеку для построения диаграмм в web-интерфейсе.</a:t>
            </a:r>
          </a:p>
          <a:p>
            <a:pPr/>
            <a:endParaRPr sz="120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Представление узлов процесса как структурированных данных (JSON), с типами: </a:t>
            </a:r>
            <a:r>
              <a:rPr sz="1100">
                <a:latin typeface="Courier"/>
                <a:ea typeface="Courier"/>
                <a:cs typeface="Courier"/>
                <a:sym typeface="Courier"/>
              </a:rPr>
              <a:t>event</a:t>
            </a:r>
            <a:r>
              <a:t>, </a:t>
            </a:r>
            <a:r>
              <a:rPr sz="1100">
                <a:latin typeface="Courier"/>
                <a:ea typeface="Courier"/>
                <a:cs typeface="Courier"/>
                <a:sym typeface="Courier"/>
              </a:rPr>
              <a:t>task</a:t>
            </a:r>
            <a:r>
              <a:t>, </a:t>
            </a:r>
            <a:r>
              <a:rPr sz="1100">
                <a:latin typeface="Courier"/>
                <a:ea typeface="Courier"/>
                <a:cs typeface="Courier"/>
                <a:sym typeface="Courier"/>
              </a:rPr>
              <a:t>gateway</a:t>
            </a:r>
            <a:r>
              <a:t>.</a:t>
            </a:r>
          </a:p>
          <a:p>
            <a:pPr/>
            <a:endParaRPr sz="120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Поддержка ветвлений через шлюзы </a:t>
            </a:r>
            <a:r>
              <a:rPr sz="1100">
                <a:latin typeface="Courier"/>
                <a:ea typeface="Courier"/>
                <a:cs typeface="Courier"/>
                <a:sym typeface="Courier"/>
              </a:rPr>
              <a:t>xor</a:t>
            </a:r>
            <a:r>
              <a:t>, </a:t>
            </a:r>
            <a:r>
              <a:rPr sz="1100">
                <a:latin typeface="Courier"/>
                <a:ea typeface="Courier"/>
                <a:cs typeface="Courier"/>
                <a:sym typeface="Courier"/>
              </a:rPr>
              <a:t>or</a:t>
            </a:r>
            <a:r>
              <a:t>, </a:t>
            </a:r>
            <a:r>
              <a:rPr sz="1100">
                <a:latin typeface="Courier"/>
                <a:ea typeface="Courier"/>
                <a:cs typeface="Courier"/>
                <a:sym typeface="Courier"/>
              </a:rPr>
              <a:t>and</a:t>
            </a:r>
            <a:r>
              <a:t> с визуальным отображением условий перехода.</a:t>
            </a:r>
          </a:p>
          <a:p>
            <a:pPr/>
            <a:endParaRPr sz="120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Построение дерева процесса на основе связей </a:t>
            </a:r>
            <a:r>
              <a:rPr sz="1100">
                <a:latin typeface="Courier"/>
                <a:ea typeface="Courier"/>
                <a:cs typeface="Courier"/>
                <a:sym typeface="Courier"/>
              </a:rPr>
              <a:t>children[]</a:t>
            </a:r>
            <a:r>
              <a:t>, автоматический расчёт координат для рендеринга.</a:t>
            </a:r>
          </a:p>
          <a:p>
            <a:pPr/>
            <a:endParaRPr sz="120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Гибкое отображение данных (условия, статусы, цвета) для лучшего понимания логики исполнения.</a:t>
            </a: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Возможность расширения логики и добавления симуляции исполнения процесса.</a:t>
            </a:r>
          </a:p>
          <a:p>
            <a:pPr/>
            <a:endParaRPr sz="1200">
              <a:solidFill>
                <a:srgbClr val="FFFFFF"/>
              </a:solidFill>
            </a:endParaRPr>
          </a:p>
        </p:txBody>
      </p:sp>
      <p:pic>
        <p:nvPicPr>
          <p:cNvPr id="238" name="Google Shape;145;p29" descr="Google Shape;145;p2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12499" y="2767070"/>
            <a:ext cx="2517726" cy="23322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Google Shape;146;p29" descr="Google Shape;146;p2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7025" y="159149"/>
            <a:ext cx="2188685" cy="24622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151;p30"/>
          <p:cNvSpPr txBox="1"/>
          <p:nvPr/>
        </p:nvSpPr>
        <p:spPr>
          <a:xfrm>
            <a:off x="316300" y="43198"/>
            <a:ext cx="4180200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Архитектура и описание решения</a:t>
            </a:r>
          </a:p>
        </p:txBody>
      </p:sp>
      <p:sp>
        <p:nvSpPr>
          <p:cNvPr id="242" name="Google Shape;152;p30"/>
          <p:cNvSpPr txBox="1"/>
          <p:nvPr/>
        </p:nvSpPr>
        <p:spPr>
          <a:xfrm>
            <a:off x="198090" y="626798"/>
            <a:ext cx="4416602" cy="3638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🧠 LLM и обработка речи</a:t>
            </a:r>
          </a:p>
          <a:p>
            <a:pPr/>
            <a:endParaRPr>
              <a:solidFill>
                <a:srgbClr val="FFFFFF"/>
              </a:solidFill>
            </a:endParaRPr>
          </a:p>
          <a:p>
            <a:pPr>
              <a:defRPr b="1">
                <a:solidFill>
                  <a:srgbClr val="FFFFFF"/>
                </a:solidFill>
              </a:defRPr>
            </a:pPr>
            <a:r>
              <a:t>Текстовая генерация</a:t>
            </a:r>
            <a:r>
              <a:rPr b="0"/>
              <a:t>: используется LLM-модель </a:t>
            </a:r>
            <a:r>
              <a:rPr b="0" sz="1300"/>
              <a:t>Gemma 3:27b-QAT</a:t>
            </a:r>
            <a:r>
              <a:rPr b="0"/>
              <a:t> — высокоэффективная модель с поддержкой локального развертывания.</a:t>
            </a:r>
            <a:endParaRPr b="0"/>
          </a:p>
          <a:p>
            <a:pPr/>
            <a:endParaRPr>
              <a:solidFill>
                <a:srgbClr val="FFFFFF"/>
              </a:solidFill>
            </a:endParaRPr>
          </a:p>
          <a:p>
            <a:pPr>
              <a:defRPr b="1">
                <a:solidFill>
                  <a:srgbClr val="FFFFFF"/>
                </a:solidFill>
              </a:defRPr>
            </a:pPr>
            <a:r>
              <a:t>Транскрипция речи</a:t>
            </a:r>
            <a:r>
              <a:rPr b="0"/>
              <a:t>: дообученная модель на основе </a:t>
            </a:r>
            <a:r>
              <a:rPr b="0" sz="1300"/>
              <a:t>Whisper large-v3</a:t>
            </a:r>
            <a:r>
              <a:rPr b="0"/>
              <a:t>, адаптированная под русский язык (</a:t>
            </a:r>
            <a:r>
              <a:rPr b="0" sz="1300"/>
              <a:t>whisper-large-v3-ru-podlodka</a:t>
            </a:r>
            <a:r>
              <a:rPr b="0"/>
              <a:t>).</a:t>
            </a:r>
            <a:endParaRPr b="0"/>
          </a:p>
          <a:p>
            <a:pPr/>
            <a:endParaRPr>
              <a:solidFill>
                <a:srgbClr val="FFFFFF"/>
              </a:solidFill>
            </a:endParaRPr>
          </a:p>
          <a:p>
            <a:pPr>
              <a:defRPr b="1">
                <a:solidFill>
                  <a:srgbClr val="FFFFFF"/>
                </a:solidFill>
              </a:defRPr>
            </a:pPr>
            <a:r>
              <a:t>Локальный запуск и взаимодействие</a:t>
            </a:r>
            <a:r>
              <a:rPr b="0"/>
              <a:t>: осуществляется через клиент </a:t>
            </a:r>
            <a:r>
              <a:rPr b="0" sz="1300"/>
              <a:t>Ollama</a:t>
            </a:r>
            <a:r>
              <a:rPr b="0"/>
              <a:t>, обеспечивающий удобную интеграцию и управление LLM без интернета.</a:t>
            </a:r>
          </a:p>
          <a:p>
            <a:pPr/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</a:defRPr>
            </a:pPr>
            <a:r>
              <a:t>🔓 Все компоненты ML-части — с </a:t>
            </a:r>
            <a:r>
              <a:rPr b="1"/>
              <a:t>открытым исходным кодом</a:t>
            </a:r>
            <a:r>
              <a:t>, работают полностью </a:t>
            </a:r>
            <a:r>
              <a:rPr b="1"/>
              <a:t>офлайн</a:t>
            </a:r>
            <a:r>
              <a:t>.</a:t>
            </a:r>
          </a:p>
        </p:txBody>
      </p:sp>
      <p:sp>
        <p:nvSpPr>
          <p:cNvPr id="243" name="Google Shape;153;p30"/>
          <p:cNvSpPr txBox="1"/>
          <p:nvPr/>
        </p:nvSpPr>
        <p:spPr>
          <a:xfrm>
            <a:off x="5135900" y="374449"/>
            <a:ext cx="3726901" cy="4270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🖥️ Клиент</a:t>
            </a:r>
          </a:p>
          <a:p>
            <a:pPr>
              <a:defRPr b="1">
                <a:solidFill>
                  <a:srgbClr val="FFFFFF"/>
                </a:solidFill>
              </a:defRPr>
            </a:pPr>
            <a:r>
              <a:t>Фреймворк</a:t>
            </a:r>
            <a:r>
              <a:rPr b="0"/>
              <a:t>: Vue 3 с использованием Composition API.</a:t>
            </a:r>
            <a:endParaRPr b="0"/>
          </a:p>
          <a:p>
            <a:pPr>
              <a:defRPr b="1">
                <a:solidFill>
                  <a:srgbClr val="FFFFFF"/>
                </a:solidFill>
              </a:defRPr>
            </a:pPr>
            <a:r>
              <a:t>Диаграммы процессов</a:t>
            </a:r>
            <a:r>
              <a:rPr b="0"/>
              <a:t>: библиотека </a:t>
            </a:r>
            <a:r>
              <a:rPr b="0" sz="1300">
                <a:latin typeface="Courier"/>
                <a:ea typeface="Courier"/>
                <a:cs typeface="Courier"/>
                <a:sym typeface="Courier"/>
              </a:rPr>
              <a:t>vue-flow</a:t>
            </a:r>
            <a:r>
              <a:rPr b="0"/>
              <a:t> для визуального отображения BPMN-структуры.</a:t>
            </a:r>
            <a:endParaRPr b="0"/>
          </a:p>
          <a:p>
            <a:pPr>
              <a:defRPr>
                <a:solidFill>
                  <a:srgbClr val="FFFFFF"/>
                </a:solidFill>
              </a:defRPr>
            </a:pPr>
            <a:r>
              <a:t>Интерактивное редактирование, отображение условий, типов узлов, маршрутов исполнения.</a:t>
            </a:r>
          </a:p>
          <a:p>
            <a:pPr/>
            <a:endParaRPr>
              <a:solidFill>
                <a:srgbClr val="FFFFFF"/>
              </a:solidFill>
            </a:endParaRPr>
          </a:p>
          <a:p>
            <a:pPr/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</a:defRPr>
            </a:pPr>
            <a:r>
              <a:t>🗄️ Серверная часть</a:t>
            </a:r>
          </a:p>
          <a:p>
            <a:pPr>
              <a:defRPr b="1">
                <a:solidFill>
                  <a:srgbClr val="FFFFFF"/>
                </a:solidFill>
              </a:defRPr>
            </a:pPr>
            <a:r>
              <a:t>Backend</a:t>
            </a:r>
            <a:r>
              <a:rPr b="0"/>
              <a:t>: </a:t>
            </a:r>
            <a:r>
              <a:rPr b="0" sz="1300">
                <a:latin typeface="Courier"/>
                <a:ea typeface="Courier"/>
                <a:cs typeface="Courier"/>
                <a:sym typeface="Courier"/>
              </a:rPr>
              <a:t>Fastify</a:t>
            </a:r>
            <a:r>
              <a:rPr b="0"/>
              <a:t> — лёгкий и быстрый Node.js-фреймворк.</a:t>
            </a:r>
            <a:endParaRPr b="0"/>
          </a:p>
          <a:p>
            <a:pPr/>
            <a:endParaRPr>
              <a:solidFill>
                <a:srgbClr val="FFFFFF"/>
              </a:solidFill>
            </a:endParaRPr>
          </a:p>
          <a:p>
            <a:pPr>
              <a:defRPr b="1">
                <a:solidFill>
                  <a:srgbClr val="FFFFFF"/>
                </a:solidFill>
              </a:defRPr>
            </a:pPr>
            <a:r>
              <a:t>Хранилище</a:t>
            </a:r>
            <a:r>
              <a:rPr b="0"/>
              <a:t>: </a:t>
            </a:r>
            <a:r>
              <a:rPr b="0" sz="1300">
                <a:latin typeface="Courier"/>
                <a:ea typeface="Courier"/>
                <a:cs typeface="Courier"/>
                <a:sym typeface="Courier"/>
              </a:rPr>
              <a:t>PostgreSQL</a:t>
            </a:r>
            <a:r>
              <a:rPr b="0"/>
              <a:t> для хранения процессов, узлов, связей и истории взаимодействий.</a:t>
            </a:r>
            <a:endParaRPr b="0"/>
          </a:p>
          <a:p>
            <a:pPr>
              <a:defRPr>
                <a:solidFill>
                  <a:srgbClr val="FFFFFF"/>
                </a:solidFill>
              </a:defRPr>
            </a:pPr>
            <a:r>
              <a:t>REST API для работы с диаграммами, конфигурациями и ML-сервисами.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158;p31"/>
          <p:cNvSpPr txBox="1"/>
          <p:nvPr/>
        </p:nvSpPr>
        <p:spPr>
          <a:xfrm>
            <a:off x="316299" y="43198"/>
            <a:ext cx="4425003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Функциональные возможности</a:t>
            </a:r>
          </a:p>
        </p:txBody>
      </p:sp>
      <p:sp>
        <p:nvSpPr>
          <p:cNvPr id="246" name="Google Shape;159;p31"/>
          <p:cNvSpPr txBox="1"/>
          <p:nvPr/>
        </p:nvSpPr>
        <p:spPr>
          <a:xfrm>
            <a:off x="291074" y="602724"/>
            <a:ext cx="8070902" cy="37136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1. Создание BPMN-карт</a:t>
            </a:r>
          </a:p>
          <a:p>
            <a:pPr lvl="1">
              <a:defRPr>
                <a:solidFill>
                  <a:srgbClr val="FFFFFF"/>
                </a:solidFill>
              </a:defRPr>
            </a:pPr>
            <a:r>
              <a:t> Интерактивный редактор бизнес-процессов на основе vue-flow</a:t>
            </a:r>
          </a:p>
          <a:p>
            <a:pPr lvl="1">
              <a:defRPr>
                <a:solidFill>
                  <a:srgbClr val="FFFFFF"/>
                </a:solidFill>
              </a:defRPr>
            </a:pPr>
            <a:r>
              <a:t> Поддержка узлов </a:t>
            </a:r>
            <a:r>
              <a:rPr sz="1300">
                <a:latin typeface="Courier"/>
                <a:ea typeface="Courier"/>
                <a:cs typeface="Courier"/>
                <a:sym typeface="Courier"/>
              </a:rPr>
              <a:t>event</a:t>
            </a:r>
            <a:r>
              <a:t>, </a:t>
            </a:r>
            <a:r>
              <a:rPr sz="1300">
                <a:latin typeface="Courier"/>
                <a:ea typeface="Courier"/>
                <a:cs typeface="Courier"/>
                <a:sym typeface="Courier"/>
              </a:rPr>
              <a:t>task</a:t>
            </a:r>
            <a:r>
              <a:t>, </a:t>
            </a:r>
            <a:r>
              <a:rPr sz="1300">
                <a:latin typeface="Courier"/>
                <a:ea typeface="Courier"/>
                <a:cs typeface="Courier"/>
                <a:sym typeface="Courier"/>
              </a:rPr>
              <a:t>gateway</a:t>
            </a:r>
            <a:r>
              <a:t>, с визуализацией условий и связей</a:t>
            </a:r>
          </a:p>
          <a:p>
            <a:pPr lvl="1"/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</a:defRPr>
            </a:pPr>
            <a:r>
              <a:t>2. Голосовой ввод</a:t>
            </a:r>
          </a:p>
          <a:p>
            <a:pPr lvl="1">
              <a:defRPr>
                <a:solidFill>
                  <a:srgbClr val="FFFFFF"/>
                </a:solidFill>
              </a:defRPr>
            </a:pPr>
            <a:r>
              <a:t> Распознавание речи с помощью локальной модели Whisper</a:t>
            </a:r>
          </a:p>
          <a:p>
            <a:pPr lvl="1">
              <a:defRPr>
                <a:solidFill>
                  <a:srgbClr val="FFFFFF"/>
                </a:solidFill>
              </a:defRPr>
            </a:pPr>
            <a:r>
              <a:t> Возможность описывать процесс голосом на русском языке</a:t>
            </a:r>
          </a:p>
          <a:p>
            <a:pPr lvl="1"/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</a:defRPr>
            </a:pPr>
            <a:r>
              <a:t>3.Контроллер валидации</a:t>
            </a:r>
          </a:p>
          <a:p>
            <a:pPr lvl="1">
              <a:defRPr>
                <a:solidFill>
                  <a:srgbClr val="FFFFFF"/>
                </a:solidFill>
              </a:defRPr>
            </a:pPr>
            <a:r>
              <a:t>Проверка корректности построенного процесса:</a:t>
            </a:r>
            <a:br/>
            <a:r>
              <a:t> ▸ наличие стартовых и конечных событий</a:t>
            </a:r>
            <a:br/>
            <a:r>
              <a:t> ▸ корректные связи между узлами</a:t>
            </a:r>
            <a:br/>
            <a:r>
              <a:t> ▸ соответствие типам шлюзов и условий</a:t>
            </a:r>
          </a:p>
          <a:p>
            <a:pPr lvl="1"/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</a:defRPr>
            </a:pPr>
            <a:r>
              <a:t>4.Автоматическое редактирование BPMN</a:t>
            </a:r>
          </a:p>
          <a:p>
            <a:pPr lvl="4">
              <a:defRPr>
                <a:solidFill>
                  <a:srgbClr val="FFFFFF"/>
                </a:solidFill>
              </a:defRPr>
            </a:pPr>
            <a:r>
              <a:t> LLM-агент на базе Gemma генерирует, исправляет или дополняет диаграмму на основе текстового запроса</a:t>
            </a:r>
          </a:p>
          <a:p>
            <a:pPr lvl="3">
              <a:defRPr>
                <a:solidFill>
                  <a:srgbClr val="FFFFFF"/>
                </a:solidFill>
              </a:defRPr>
            </a:pPr>
            <a:r>
              <a:t> Возможна трансформация существующей схемы без участия пользователя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164;p32"/>
          <p:cNvSpPr txBox="1"/>
          <p:nvPr/>
        </p:nvSpPr>
        <p:spPr>
          <a:xfrm>
            <a:off x="316300" y="43198"/>
            <a:ext cx="2324101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Преимущества</a:t>
            </a:r>
          </a:p>
        </p:txBody>
      </p:sp>
      <p:sp>
        <p:nvSpPr>
          <p:cNvPr id="249" name="Google Shape;165;p32"/>
          <p:cNvSpPr txBox="1"/>
          <p:nvPr/>
        </p:nvSpPr>
        <p:spPr>
          <a:xfrm>
            <a:off x="360784" y="760973"/>
            <a:ext cx="8422500" cy="4040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200">
                <a:solidFill>
                  <a:srgbClr val="FFFFFF"/>
                </a:solidFill>
              </a:defRPr>
            </a:pPr>
            <a:r>
              <a:t>Интеллектуальное Моделирование BPMN:</a:t>
            </a: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Создание и анализ BPMN-карт с помощью мощной LLM Gemma3:27b-qat.</a:t>
            </a: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Возможность глубокой оптимизации процессов с использованием GPU </a:t>
            </a:r>
          </a:p>
          <a:p>
            <a:pPr>
              <a:defRPr sz="800">
                <a:solidFill>
                  <a:srgbClr val="FFFFFF"/>
                </a:solidFill>
              </a:defRPr>
            </a:pPr>
          </a:p>
          <a:p>
            <a:pPr>
              <a:defRPr sz="800">
                <a:solidFill>
                  <a:srgbClr val="FFFFFF"/>
                </a:solidFill>
              </a:defRPr>
            </a:pPr>
            <a:r>
              <a:t>* Gemma НЕ ЗАПРЕЩЕНА в России и  НЕ ВНЕСЕНА  в перечень экстремистских материалов. В отличие от LLaMA от Meta, которая официально заблокирована решением суда, Gemma остаётся полностью легальной для использования.</a:t>
            </a:r>
            <a:endParaRPr sz="1200"/>
          </a:p>
          <a:p>
            <a:pPr/>
            <a:endParaRPr sz="120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🗣 Автоматизация документирования:</a:t>
            </a:r>
          </a:p>
          <a:p>
            <a:pPr marL="457200" indent="-304800">
              <a:buClr>
                <a:srgbClr val="FFFFFF"/>
              </a:buClr>
              <a:buSzPts val="1200"/>
              <a:buFont typeface="Arial"/>
              <a:buChar char="-"/>
              <a:defRPr sz="1200">
                <a:solidFill>
                  <a:srgbClr val="FFFFFF"/>
                </a:solidFill>
              </a:defRPr>
            </a:pPr>
            <a:r>
              <a:t>Точная транскрипция обсуждений (RU) с помощью дообученной модели </a:t>
            </a:r>
          </a:p>
          <a:p>
            <a:pPr marL="457200" indent="-304800">
              <a:buClr>
                <a:srgbClr val="FFFFFF"/>
              </a:buClr>
              <a:buSzPts val="1200"/>
              <a:buFont typeface="Arial"/>
              <a:buChar char="-"/>
              <a:defRPr sz="1200">
                <a:solidFill>
                  <a:srgbClr val="FFFFFF"/>
                </a:solidFill>
              </a:defRPr>
            </a:pPr>
            <a:r>
              <a:t>Ускорение переноса информации из встреч в модели процессов.</a:t>
            </a:r>
          </a:p>
          <a:p>
            <a:pPr/>
            <a:endParaRPr sz="120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🔒 Полная Локальность и Безопасность:</a:t>
            </a:r>
          </a:p>
          <a:p>
            <a:pPr marL="457200" indent="-304800">
              <a:buClr>
                <a:srgbClr val="FFFFFF"/>
              </a:buClr>
              <a:buSzPts val="1200"/>
              <a:buFont typeface="Arial"/>
              <a:buChar char="-"/>
              <a:defRPr sz="1200">
                <a:solidFill>
                  <a:srgbClr val="FFFFFF"/>
                </a:solidFill>
              </a:defRPr>
            </a:pPr>
            <a:r>
              <a:t>Работает полностью оффлайн, без необходимости подключения к интернету.</a:t>
            </a:r>
          </a:p>
          <a:p>
            <a:pPr marL="457200" indent="-304800">
              <a:buClr>
                <a:srgbClr val="FFFFFF"/>
              </a:buClr>
              <a:buSzPts val="1200"/>
              <a:buFont typeface="Arial"/>
              <a:buChar char="-"/>
              <a:defRPr sz="1200">
                <a:solidFill>
                  <a:srgbClr val="FFFFFF"/>
                </a:solidFill>
              </a:defRPr>
            </a:pPr>
            <a:r>
              <a:t> Гарантирует максимальную конфиденциальность ваших данных и процессов.</a:t>
            </a:r>
          </a:p>
          <a:p>
            <a:pPr marL="457200" indent="-304800">
              <a:buClr>
                <a:srgbClr val="FFFFFF"/>
              </a:buClr>
              <a:buSzPts val="1400"/>
              <a:buFont typeface="Arial"/>
              <a:buChar char="-"/>
            </a:pPr>
            <a:endParaRPr sz="120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💻 Открытый Исходный Код (Open Source):</a:t>
            </a:r>
          </a:p>
          <a:p>
            <a:pPr marL="457200" indent="-304800">
              <a:buClr>
                <a:srgbClr val="FFFFFF"/>
              </a:buClr>
              <a:buSzPts val="1200"/>
              <a:buFont typeface="Arial"/>
              <a:buChar char="-"/>
              <a:defRPr sz="1200">
                <a:solidFill>
                  <a:srgbClr val="FFFFFF"/>
                </a:solidFill>
              </a:defRPr>
            </a:pPr>
            <a:r>
              <a:t>Полная прозрачность архитектуры и алгоритмов.</a:t>
            </a:r>
          </a:p>
          <a:p>
            <a:pPr marL="457200" indent="-304800">
              <a:buClr>
                <a:srgbClr val="FFFFFF"/>
              </a:buClr>
              <a:buSzPts val="1200"/>
              <a:buFont typeface="Arial"/>
              <a:buChar char="-"/>
              <a:defRPr sz="1200">
                <a:solidFill>
                  <a:srgbClr val="FFFFFF"/>
                </a:solidFill>
              </a:defRPr>
            </a:pPr>
            <a:r>
              <a:t>Гибкость для доработок, интеграций и аудита.</a:t>
            </a:r>
          </a:p>
          <a:p>
            <a:pPr marL="457200" indent="-304800">
              <a:buClr>
                <a:srgbClr val="FFFFFF"/>
              </a:buClr>
              <a:buSzPts val="1200"/>
              <a:buFont typeface="Arial"/>
              <a:buChar char="-"/>
              <a:defRPr sz="1200">
                <a:solidFill>
                  <a:srgbClr val="FFFFFF"/>
                </a:solidFill>
              </a:defRPr>
            </a:pPr>
            <a:r>
              <a:t>Отсутствие зависимости от сторонних провайдеров (вендор-лока).</a:t>
            </a:r>
          </a:p>
          <a:p>
            <a:pPr>
              <a:defRPr sz="1200">
                <a:solidFill>
                  <a:srgbClr val="FFFFFF"/>
                </a:solidFill>
              </a:defRPr>
            </a:pPr>
            <a:r>
              <a:t>⚙️ Простота Развертывания и Использования:</a:t>
            </a:r>
          </a:p>
          <a:p>
            <a:pPr marL="457200" indent="-304800">
              <a:buClr>
                <a:srgbClr val="FFFFFF"/>
              </a:buClr>
              <a:buSzPts val="1200"/>
              <a:buFont typeface="Arial"/>
              <a:buChar char="-"/>
              <a:defRPr sz="1200">
                <a:solidFill>
                  <a:srgbClr val="FFFFFF"/>
                </a:solidFill>
              </a:defRPr>
            </a:pPr>
            <a:r>
              <a:t>Легкая установка и запуск локальных моделей благодаря клиенту Ollama.</a:t>
            </a:r>
          </a:p>
          <a:p>
            <a:pPr marL="457200" indent="-304800">
              <a:buClr>
                <a:srgbClr val="FFFFFF"/>
              </a:buClr>
              <a:buSzPts val="1200"/>
              <a:buFont typeface="Arial"/>
              <a:buChar char="-"/>
              <a:defRPr sz="1200">
                <a:solidFill>
                  <a:srgbClr val="FFFFFF"/>
                </a:solidFill>
              </a:defRPr>
            </a:pPr>
            <a:r>
              <a:t>Готовое к работе решение "из коробки".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170;p33"/>
          <p:cNvSpPr txBox="1"/>
          <p:nvPr/>
        </p:nvSpPr>
        <p:spPr>
          <a:xfrm>
            <a:off x="316299" y="43198"/>
            <a:ext cx="4501203" cy="46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9" tIns="91399" rIns="91399" bIns="91399">
            <a:spAutoFit/>
          </a:bodyPr>
          <a:lstStyle>
            <a:lvl1pPr>
              <a:defRPr sz="2000">
                <a:solidFill>
                  <a:srgbClr val="B1F516"/>
                </a:solidFill>
              </a:defRPr>
            </a:lvl1pPr>
          </a:lstStyle>
          <a:p>
            <a:pPr/>
            <a:r>
              <a:t>Демонстрация функционала</a:t>
            </a:r>
          </a:p>
        </p:txBody>
      </p:sp>
      <p:pic>
        <p:nvPicPr>
          <p:cNvPr id="252" name="Google Shape;171;p33" descr="Google Shape;171;p3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8796" y="568848"/>
            <a:ext cx="5996358" cy="4377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